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2" r:id="rId15"/>
    <p:sldId id="270" r:id="rId16"/>
    <p:sldId id="271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1"/>
            <a:ext cx="7772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DIFFERENTIATION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8915400" cy="5486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CONTENT</a:t>
            </a:r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Differentiability</a:t>
            </a:r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Differentiating Explicit Functions</a:t>
            </a:r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Differentiating Parametric Functions</a:t>
            </a:r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Differentiating Implicit Functions</a:t>
            </a:r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Differentiating Inverse Trig Functions</a:t>
            </a:r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Differentiating Logarithmic and  Exponential  Functions</a:t>
            </a:r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Higher Order Derivatives</a:t>
            </a:r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Practice </a:t>
            </a:r>
            <a:r>
              <a:rPr lang="en-US" dirty="0" smtClean="0">
                <a:solidFill>
                  <a:srgbClr val="C00000"/>
                </a:solidFill>
              </a:rPr>
              <a:t>Exercises</a:t>
            </a:r>
            <a:endParaRPr lang="en-US" dirty="0" smtClean="0">
              <a:solidFill>
                <a:srgbClr val="C00000"/>
              </a:solidFill>
            </a:endParaRP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33400"/>
            <a:ext cx="4191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838200"/>
            <a:ext cx="533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04800"/>
            <a:ext cx="533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Important formulae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4338" name="Picture 2" descr="C:\Users\D P Singh\Desktop\formu derivativ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914400"/>
            <a:ext cx="67056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Practice Questions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95401"/>
            <a:ext cx="7620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Practice Questions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Practice Questions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138827"/>
            <a:ext cx="4800600" cy="518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Practice Questions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18367"/>
            <a:ext cx="5334000" cy="480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Practice Questions</a:t>
            </a:r>
            <a:endParaRPr lang="en-US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1"/>
            <a:ext cx="6324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Practice Questions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999" y="1090879"/>
            <a:ext cx="7147601" cy="523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33401"/>
            <a:ext cx="5715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Practice Questions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091869"/>
            <a:ext cx="4953000" cy="500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685800"/>
            <a:ext cx="594359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5334000" cy="586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"/>
            <a:ext cx="5638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609600"/>
            <a:ext cx="487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838200"/>
            <a:ext cx="4953000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81000"/>
            <a:ext cx="5257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457200"/>
            <a:ext cx="4953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</TotalTime>
  <Words>42</Words>
  <Application>Microsoft Office PowerPoint</Application>
  <PresentationFormat>On-screen Show (4:3)</PresentationFormat>
  <Paragraphs>23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Flow</vt:lpstr>
      <vt:lpstr>DIFFERENTIATION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Important formulae</vt:lpstr>
      <vt:lpstr>Practice Questions</vt:lpstr>
      <vt:lpstr>Practice Questions</vt:lpstr>
      <vt:lpstr>Practice Questions</vt:lpstr>
      <vt:lpstr>Practice Questions</vt:lpstr>
      <vt:lpstr>Practice Questions</vt:lpstr>
      <vt:lpstr>Practice Questions</vt:lpstr>
      <vt:lpstr>Practice Questions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DIFFERENTIATION</dc:title>
  <dc:creator>D P Singh</dc:creator>
  <cp:lastModifiedBy>D P Singh</cp:lastModifiedBy>
  <cp:revision>9</cp:revision>
  <dcterms:created xsi:type="dcterms:W3CDTF">2006-08-16T00:00:00Z</dcterms:created>
  <dcterms:modified xsi:type="dcterms:W3CDTF">2020-07-02T14:48:12Z</dcterms:modified>
</cp:coreProperties>
</file>